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4" r:id="rId72"/>
    <p:sldId id="332" r:id="rId73"/>
    <p:sldId id="333" r:id="rId74"/>
    <p:sldId id="308" r:id="rId75"/>
    <p:sldId id="259" r:id="rId76"/>
    <p:sldId id="260" r:id="rId77"/>
    <p:sldId id="261" r:id="rId78"/>
    <p:sldId id="257" r:id="rId79"/>
    <p:sldId id="258" r:id="rId8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7"/>
    <p:restoredTop sz="94608"/>
  </p:normalViewPr>
  <p:slideViewPr>
    <p:cSldViewPr snapToGrid="0">
      <p:cViewPr varScale="1">
        <p:scale>
          <a:sx n="117" d="100"/>
          <a:sy n="117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4/10/25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910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4/10/25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r>
              <a:rPr lang="en-US" altLang="ko-KR" dirty="0"/>
              <a:t> (git clone URL) / change directory</a:t>
            </a:r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(Development</a:t>
            </a:r>
            <a:r>
              <a:rPr lang="ko-KR" altLang="en-US" dirty="0" err="1">
                <a:sym typeface="Wingdings" pitchFamily="2" charset="2"/>
              </a:rPr>
              <a:t>에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EFA6-DECF-26A9-B4B4-D729CAB8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9" y="5256357"/>
            <a:ext cx="7772400" cy="1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34EC5-64A3-0B9E-069B-C941AC76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28" y="2333811"/>
            <a:ext cx="4365171" cy="1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US" altLang="ko-KR" dirty="0"/>
          </a:p>
          <a:p>
            <a:endParaRPr lang="en-US" altLang="ko-KR" dirty="0"/>
          </a:p>
          <a:p>
            <a:endParaRPr lang="en-KR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‘Create</a:t>
            </a:r>
            <a:r>
              <a:rPr lang="en-KR" altLang="ko-KR"/>
              <a:t> </a:t>
            </a:r>
            <a:r>
              <a:rPr lang="en-US" altLang="ko-KR" dirty="0"/>
              <a:t>pull request’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40622-93DE-470C-7067-0788081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3429000"/>
            <a:ext cx="7772400" cy="141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C6BB4-A287-B6E2-56FE-FECED8060BB6}"/>
              </a:ext>
            </a:extLst>
          </p:cNvPr>
          <p:cNvSpPr/>
          <p:nvPr/>
        </p:nvSpPr>
        <p:spPr>
          <a:xfrm>
            <a:off x="1915885" y="4001294"/>
            <a:ext cx="2264229" cy="27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8CBA6-E0D9-B591-7352-D691B2E9610F}"/>
              </a:ext>
            </a:extLst>
          </p:cNvPr>
          <p:cNvSpPr/>
          <p:nvPr/>
        </p:nvSpPr>
        <p:spPr>
          <a:xfrm>
            <a:off x="8181033" y="4423325"/>
            <a:ext cx="1507252" cy="28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AAD57-5BED-3706-97C6-E1DB92F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altLang="ko-KR"/>
              <a:t>팀원 </a:t>
            </a:r>
            <a:r>
              <a:rPr lang="en-US" altLang="ko-KR" dirty="0"/>
              <a:t>– PR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A6379-60C0-1425-BC38-2DA41BA8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kumimoji="1" lang="en-US" altLang="ko-KR" dirty="0"/>
              <a:t>Pull request</a:t>
            </a:r>
            <a:r>
              <a:rPr kumimoji="1" lang="ko-KR" altLang="en-US" dirty="0"/>
              <a:t>에서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EB5A8-3B26-DEBE-5DB5-4282104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81" y="278435"/>
            <a:ext cx="6086261" cy="3613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635D9-FF4A-CC42-FFAC-D67787C9EF27}"/>
              </a:ext>
            </a:extLst>
          </p:cNvPr>
          <p:cNvSpPr/>
          <p:nvPr/>
        </p:nvSpPr>
        <p:spPr>
          <a:xfrm>
            <a:off x="9895114" y="3508640"/>
            <a:ext cx="1654628" cy="40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A07CC-A03E-0EED-65E9-8C3FE01E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4" y="4027089"/>
            <a:ext cx="4438215" cy="2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 </a:t>
            </a:r>
          </a:p>
          <a:p>
            <a:pPr lvl="2"/>
            <a:r>
              <a:rPr lang="ko-KR" altLang="en-US" dirty="0"/>
              <a:t>함부로 </a:t>
            </a:r>
            <a:r>
              <a:rPr lang="ko-KR" altLang="en-US"/>
              <a:t>올리지 못하게 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F79E5-36E2-7A94-031F-84E6DCE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3" y="491332"/>
            <a:ext cx="32766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94EF4-8FA8-0366-6123-6EAE36C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8" y="3833019"/>
            <a:ext cx="5949043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approve하면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4099</Words>
  <Application>Microsoft Macintosh PowerPoint</Application>
  <PresentationFormat>Widescreen</PresentationFormat>
  <Paragraphs>672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팀원 – PR</vt:lpstr>
      <vt:lpstr>스크럼마스터</vt:lpstr>
      <vt:lpstr>팀원 (수정 사항이 생겼을 때)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32</cp:revision>
  <dcterms:created xsi:type="dcterms:W3CDTF">2024-05-07T22:38:46Z</dcterms:created>
  <dcterms:modified xsi:type="dcterms:W3CDTF">2025-04-10T01:28:24Z</dcterms:modified>
</cp:coreProperties>
</file>